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9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Ms. Poe’s Room 101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Everything you need to know and more!!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39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Concerns??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546760"/>
            <a:ext cx="3944938" cy="4311909"/>
          </a:xfrm>
        </p:spPr>
      </p:pic>
    </p:spTree>
    <p:extLst>
      <p:ext uri="{BB962C8B-B14F-4D97-AF65-F5344CB8AC3E}">
        <p14:creationId xmlns:p14="http://schemas.microsoft.com/office/powerpoint/2010/main" val="9489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ENTER and EXIT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358900"/>
            <a:ext cx="7824788" cy="50291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Entering the Classroom</a:t>
            </a:r>
          </a:p>
          <a:p>
            <a:pPr marL="742950" lvl="2" indent="-342900"/>
            <a:r>
              <a:rPr lang="en-US" sz="2000" b="1" dirty="0"/>
              <a:t>Directions on the Projector Screen/Board Outside</a:t>
            </a:r>
          </a:p>
          <a:p>
            <a:pPr marL="742950" lvl="2" indent="-342900"/>
            <a:r>
              <a:rPr lang="en-US" sz="2000" b="1" dirty="0"/>
              <a:t>Everyone will be seated and </a:t>
            </a:r>
            <a:r>
              <a:rPr lang="en-US" sz="2000" b="1" dirty="0" smtClean="0"/>
              <a:t>working</a:t>
            </a:r>
            <a:endParaRPr lang="en-US" sz="2400" b="1" dirty="0" smtClean="0"/>
          </a:p>
          <a:p>
            <a:r>
              <a:rPr lang="en-US" sz="2400" b="1" dirty="0" smtClean="0"/>
              <a:t>Daily Instructions</a:t>
            </a:r>
          </a:p>
          <a:p>
            <a:pPr lvl="1"/>
            <a:r>
              <a:rPr lang="en-US" sz="2000" b="1" dirty="0" smtClean="0"/>
              <a:t>Reviewing homework with table groups</a:t>
            </a:r>
          </a:p>
          <a:p>
            <a:pPr lvl="1"/>
            <a:r>
              <a:rPr lang="en-US" sz="2000" b="1" dirty="0" smtClean="0"/>
              <a:t>Turning in work</a:t>
            </a:r>
          </a:p>
          <a:p>
            <a:pPr lvl="1"/>
            <a:r>
              <a:rPr lang="en-US" sz="2000" b="1" dirty="0" smtClean="0"/>
              <a:t>BE READY WHEN I WALK IN! </a:t>
            </a:r>
          </a:p>
          <a:p>
            <a:r>
              <a:rPr lang="en-US" sz="2400" b="1" dirty="0"/>
              <a:t>Exiting the Classroom</a:t>
            </a:r>
          </a:p>
          <a:p>
            <a:pPr lvl="1"/>
            <a:r>
              <a:rPr lang="en-US" sz="2200" b="1" dirty="0"/>
              <a:t>The clock does not dismiss you</a:t>
            </a:r>
          </a:p>
          <a:p>
            <a:pPr lvl="1"/>
            <a:r>
              <a:rPr lang="en-US" sz="2200" b="1" dirty="0"/>
              <a:t>Homework must be written down before </a:t>
            </a:r>
            <a:r>
              <a:rPr lang="en-US" sz="2200" b="1" dirty="0" smtClean="0"/>
              <a:t>exiting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9" y="1358900"/>
            <a:ext cx="4395611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LEAVING YOUR SEAT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9400"/>
            <a:ext cx="9234488" cy="46989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Restroom Procedure</a:t>
            </a:r>
          </a:p>
          <a:p>
            <a:pPr lvl="1"/>
            <a:r>
              <a:rPr lang="en-US" sz="2000" b="1" dirty="0" smtClean="0"/>
              <a:t>Restroom Pass</a:t>
            </a:r>
          </a:p>
          <a:p>
            <a:pPr lvl="1"/>
            <a:r>
              <a:rPr lang="en-US" sz="2000" b="1" dirty="0" smtClean="0"/>
              <a:t>Frequency of Trips</a:t>
            </a:r>
          </a:p>
          <a:p>
            <a:pPr lvl="1"/>
            <a:r>
              <a:rPr lang="en-US" sz="2000" b="1" dirty="0" smtClean="0"/>
              <a:t>Asking </a:t>
            </a:r>
          </a:p>
          <a:p>
            <a:r>
              <a:rPr lang="en-US" sz="2600" b="1" dirty="0" smtClean="0"/>
              <a:t>Needing Supplies</a:t>
            </a:r>
          </a:p>
          <a:p>
            <a:pPr lvl="1"/>
            <a:r>
              <a:rPr lang="en-US" sz="2000" b="1" dirty="0" smtClean="0"/>
              <a:t>Supply Boxes </a:t>
            </a:r>
          </a:p>
          <a:p>
            <a:pPr lvl="1"/>
            <a:r>
              <a:rPr lang="en-US" sz="2000" b="1" dirty="0" smtClean="0"/>
              <a:t>Around the Room</a:t>
            </a:r>
          </a:p>
          <a:p>
            <a:r>
              <a:rPr lang="en-US" sz="2600" b="1" dirty="0" smtClean="0"/>
              <a:t>Sharpening a Pencil</a:t>
            </a:r>
          </a:p>
          <a:p>
            <a:pPr lvl="1"/>
            <a:r>
              <a:rPr lang="en-US" sz="2200" b="1" dirty="0" smtClean="0"/>
              <a:t>During Class</a:t>
            </a:r>
          </a:p>
          <a:p>
            <a:r>
              <a:rPr lang="en-US" sz="2600" b="1" dirty="0" smtClean="0"/>
              <a:t>Getting Tissues/Trash</a:t>
            </a:r>
          </a:p>
          <a:p>
            <a:pPr lvl="1"/>
            <a:r>
              <a:rPr lang="en-US" sz="2200" b="1" dirty="0" smtClean="0"/>
              <a:t>Don’t make a scene</a:t>
            </a:r>
          </a:p>
          <a:p>
            <a:pPr lvl="1"/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435100"/>
            <a:ext cx="4178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Turning in 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51" y="1524000"/>
            <a:ext cx="9453442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Homework</a:t>
            </a:r>
          </a:p>
          <a:p>
            <a:pPr lvl="1"/>
            <a:r>
              <a:rPr lang="en-US" sz="3200" b="1" dirty="0"/>
              <a:t>Basket for work</a:t>
            </a:r>
          </a:p>
          <a:p>
            <a:pPr lvl="1"/>
            <a:r>
              <a:rPr lang="en-US" sz="3200" b="1" dirty="0"/>
              <a:t>Start of the day</a:t>
            </a:r>
          </a:p>
          <a:p>
            <a:pPr lvl="1"/>
            <a:r>
              <a:rPr lang="en-US" sz="3200" b="1" dirty="0"/>
              <a:t>Not </a:t>
            </a:r>
            <a:r>
              <a:rPr lang="en-US" sz="3200" b="1" dirty="0" smtClean="0"/>
              <a:t>late</a:t>
            </a:r>
          </a:p>
          <a:p>
            <a:r>
              <a:rPr lang="en-US" sz="3800" b="1" dirty="0" smtClean="0"/>
              <a:t>Heading on Paper</a:t>
            </a:r>
          </a:p>
          <a:p>
            <a:pPr lvl="1"/>
            <a:r>
              <a:rPr lang="en-US" sz="3200" b="1" dirty="0" smtClean="0"/>
              <a:t>Name, Period, Date</a:t>
            </a:r>
          </a:p>
          <a:p>
            <a:r>
              <a:rPr lang="en-US" sz="3400" b="1" dirty="0" smtClean="0"/>
              <a:t>Absent Work</a:t>
            </a:r>
          </a:p>
          <a:p>
            <a:pPr lvl="1"/>
            <a:r>
              <a:rPr lang="en-US" sz="3200" b="1" dirty="0" smtClean="0"/>
              <a:t>Basket for work</a:t>
            </a:r>
          </a:p>
          <a:p>
            <a:pPr lvl="1"/>
            <a:r>
              <a:rPr lang="en-US" sz="3200" b="1" dirty="0" smtClean="0"/>
              <a:t>Known Absences</a:t>
            </a:r>
          </a:p>
          <a:p>
            <a:pPr lvl="1"/>
            <a:r>
              <a:rPr lang="en-US" sz="3200" b="1" dirty="0" smtClean="0"/>
              <a:t>Sick Work</a:t>
            </a:r>
          </a:p>
          <a:p>
            <a:r>
              <a:rPr lang="en-US" sz="3400" b="1" dirty="0" smtClean="0"/>
              <a:t>Late Work</a:t>
            </a:r>
          </a:p>
          <a:p>
            <a:pPr lvl="1"/>
            <a:r>
              <a:rPr lang="en-US" sz="3200" b="1" dirty="0" smtClean="0"/>
              <a:t>Basket</a:t>
            </a:r>
          </a:p>
          <a:p>
            <a:pPr lvl="1"/>
            <a:r>
              <a:rPr lang="en-US" sz="3200" b="1" dirty="0" smtClean="0"/>
              <a:t>Lunch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387400"/>
            <a:ext cx="5168654" cy="35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Absent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84300"/>
            <a:ext cx="9567253" cy="4864099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Where do I find my work?</a:t>
            </a:r>
          </a:p>
          <a:p>
            <a:pPr lvl="1"/>
            <a:r>
              <a:rPr lang="en-US" sz="2200" b="1" dirty="0" smtClean="0"/>
              <a:t>Work Missed Folder</a:t>
            </a:r>
          </a:p>
          <a:p>
            <a:pPr lvl="1"/>
            <a:r>
              <a:rPr lang="en-US" sz="2200" b="1" dirty="0" smtClean="0"/>
              <a:t>Returned Work Folder</a:t>
            </a:r>
          </a:p>
          <a:p>
            <a:pPr lvl="1"/>
            <a:r>
              <a:rPr lang="en-US" sz="2200" b="1" dirty="0" smtClean="0"/>
              <a:t>Website</a:t>
            </a:r>
          </a:p>
          <a:p>
            <a:r>
              <a:rPr lang="en-US" sz="2600" b="1" dirty="0" smtClean="0"/>
              <a:t>Where do I turn in my work? </a:t>
            </a:r>
          </a:p>
          <a:p>
            <a:pPr lvl="1"/>
            <a:r>
              <a:rPr lang="en-US" sz="2200" b="1" dirty="0" smtClean="0"/>
              <a:t>Absent work basket</a:t>
            </a:r>
          </a:p>
          <a:p>
            <a:r>
              <a:rPr lang="en-US" sz="2600" b="1" dirty="0" smtClean="0"/>
              <a:t>How long do I have to turn it in?</a:t>
            </a:r>
          </a:p>
          <a:p>
            <a:pPr lvl="1"/>
            <a:r>
              <a:rPr lang="en-US" sz="2200" b="1" dirty="0" smtClean="0"/>
              <a:t>Length of absence</a:t>
            </a:r>
          </a:p>
          <a:p>
            <a:r>
              <a:rPr lang="en-US" sz="2600" b="1" dirty="0" smtClean="0"/>
              <a:t>What if I know I’m going to be absent?</a:t>
            </a:r>
          </a:p>
          <a:p>
            <a:pPr lvl="1"/>
            <a:r>
              <a:rPr lang="en-US" sz="2200" b="1" dirty="0" smtClean="0"/>
              <a:t>Getting work before you leave</a:t>
            </a:r>
          </a:p>
          <a:p>
            <a:pPr lvl="1"/>
            <a:r>
              <a:rPr lang="en-US" sz="2200" b="1" dirty="0" smtClean="0"/>
              <a:t>Turning in work before you leave</a:t>
            </a:r>
          </a:p>
          <a:p>
            <a:pPr lvl="1"/>
            <a:r>
              <a:rPr lang="en-US" sz="2200" b="1" dirty="0" smtClean="0"/>
              <a:t>Having work ready upon return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863599"/>
            <a:ext cx="5092700" cy="35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Staying Organized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58900"/>
            <a:ext cx="9780589" cy="50800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/>
              <a:t>Reading</a:t>
            </a:r>
          </a:p>
          <a:p>
            <a:pPr lvl="1"/>
            <a:r>
              <a:rPr lang="en-US" sz="2400" b="1" dirty="0" smtClean="0"/>
              <a:t>Guided Notes</a:t>
            </a:r>
          </a:p>
          <a:p>
            <a:pPr lvl="1"/>
            <a:r>
              <a:rPr lang="en-US" sz="2400" b="1" dirty="0" smtClean="0"/>
              <a:t>Reading Guides</a:t>
            </a:r>
          </a:p>
          <a:p>
            <a:r>
              <a:rPr lang="en-US" sz="2600" b="1" dirty="0" smtClean="0"/>
              <a:t>Writing</a:t>
            </a:r>
          </a:p>
          <a:p>
            <a:pPr lvl="1"/>
            <a:r>
              <a:rPr lang="en-US" sz="2400" b="1" dirty="0" smtClean="0"/>
              <a:t>Notes</a:t>
            </a:r>
          </a:p>
          <a:p>
            <a:pPr lvl="1"/>
            <a:r>
              <a:rPr lang="en-US" sz="2400" b="1" dirty="0" smtClean="0"/>
              <a:t>Brainstorming</a:t>
            </a:r>
          </a:p>
          <a:p>
            <a:pPr lvl="1"/>
            <a:r>
              <a:rPr lang="en-US" sz="2400" b="1" dirty="0" smtClean="0"/>
              <a:t>Exercises</a:t>
            </a:r>
          </a:p>
          <a:p>
            <a:r>
              <a:rPr lang="en-US" sz="2600" b="1" dirty="0" smtClean="0"/>
              <a:t>Grammar</a:t>
            </a:r>
          </a:p>
          <a:p>
            <a:pPr lvl="1"/>
            <a:r>
              <a:rPr lang="en-US" sz="2400" b="1" dirty="0" smtClean="0"/>
              <a:t>Notes</a:t>
            </a:r>
          </a:p>
          <a:p>
            <a:pPr lvl="1"/>
            <a:r>
              <a:rPr lang="en-US" sz="2400" b="1" dirty="0" smtClean="0"/>
              <a:t>Practice Sheets</a:t>
            </a:r>
          </a:p>
          <a:p>
            <a:r>
              <a:rPr lang="en-US" sz="2600" b="1" dirty="0" smtClean="0"/>
              <a:t>Vocabulary</a:t>
            </a:r>
          </a:p>
          <a:p>
            <a:pPr lvl="1"/>
            <a:r>
              <a:rPr lang="en-US" sz="2600" b="1" dirty="0" smtClean="0"/>
              <a:t>Weekly Worksheets</a:t>
            </a:r>
          </a:p>
          <a:p>
            <a:pPr lvl="1"/>
            <a:r>
              <a:rPr lang="en-US" sz="2600" b="1" dirty="0" smtClean="0"/>
              <a:t>Definitions and Practice</a:t>
            </a:r>
          </a:p>
          <a:p>
            <a:r>
              <a:rPr lang="en-US" sz="2600" b="1" dirty="0" smtClean="0"/>
              <a:t>Journal Entries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43" y="1562100"/>
            <a:ext cx="6337300" cy="37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Class Discussions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24000"/>
            <a:ext cx="9403742" cy="48895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Reading Discussions</a:t>
            </a:r>
          </a:p>
          <a:p>
            <a:pPr lvl="1"/>
            <a:r>
              <a:rPr lang="en-US" sz="2200" b="1" dirty="0" smtClean="0"/>
              <a:t>Participation</a:t>
            </a:r>
          </a:p>
          <a:p>
            <a:pPr lvl="1"/>
            <a:r>
              <a:rPr lang="en-US" sz="2200" b="1" dirty="0" smtClean="0"/>
              <a:t>Small Group</a:t>
            </a:r>
            <a:r>
              <a:rPr lang="en-US" sz="2200" b="1" dirty="0" smtClean="0">
                <a:sym typeface="Wingdings"/>
              </a:rPr>
              <a:t> Whole Group</a:t>
            </a:r>
            <a:endParaRPr lang="en-US" sz="2200" b="1" dirty="0" smtClean="0"/>
          </a:p>
          <a:p>
            <a:r>
              <a:rPr lang="en-US" sz="2800" b="1" dirty="0" smtClean="0"/>
              <a:t>Debates</a:t>
            </a:r>
          </a:p>
          <a:p>
            <a:pPr lvl="1"/>
            <a:r>
              <a:rPr lang="en-US" sz="2200" b="1" dirty="0" smtClean="0"/>
              <a:t>Respect</a:t>
            </a:r>
          </a:p>
          <a:p>
            <a:pPr lvl="1"/>
            <a:r>
              <a:rPr lang="en-US" sz="2200" b="1" dirty="0" smtClean="0"/>
              <a:t>Open Mind</a:t>
            </a:r>
          </a:p>
          <a:p>
            <a:r>
              <a:rPr lang="en-US" sz="2800" b="1" dirty="0" smtClean="0"/>
              <a:t>Question Walks</a:t>
            </a:r>
          </a:p>
          <a:p>
            <a:pPr lvl="1"/>
            <a:r>
              <a:rPr lang="en-US" sz="2200" b="1" dirty="0" smtClean="0"/>
              <a:t>Stay in check</a:t>
            </a:r>
          </a:p>
          <a:p>
            <a:pPr lvl="1"/>
            <a:r>
              <a:rPr lang="en-US" sz="2200" b="1" dirty="0" smtClean="0"/>
              <a:t>Take responsibility </a:t>
            </a:r>
          </a:p>
          <a:p>
            <a:r>
              <a:rPr lang="en-US" sz="2800" b="1" dirty="0" smtClean="0"/>
              <a:t>Accountable Talk</a:t>
            </a:r>
          </a:p>
          <a:p>
            <a:pPr lvl="1"/>
            <a:r>
              <a:rPr lang="en-US" sz="2200" b="1" dirty="0" smtClean="0"/>
              <a:t>Agree, Disagree, Building 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83" y="1853248"/>
            <a:ext cx="4983044" cy="32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Gaining Attention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35100"/>
            <a:ext cx="9403742" cy="4813299"/>
          </a:xfrm>
        </p:spPr>
        <p:txBody>
          <a:bodyPr/>
          <a:lstStyle/>
          <a:p>
            <a:r>
              <a:rPr lang="en-US" sz="2400" b="1" dirty="0" smtClean="0"/>
              <a:t>When you hear my voice</a:t>
            </a:r>
            <a:r>
              <a:rPr lang="is-IS" sz="2400" b="1" dirty="0" smtClean="0"/>
              <a:t>…</a:t>
            </a:r>
          </a:p>
          <a:p>
            <a:pPr lvl="1"/>
            <a:r>
              <a:rPr lang="is-IS" sz="2200" b="1" dirty="0"/>
              <a:t>Clap Once</a:t>
            </a:r>
          </a:p>
          <a:p>
            <a:pPr lvl="1"/>
            <a:r>
              <a:rPr lang="is-IS" sz="2200" b="1" dirty="0"/>
              <a:t>Mine is on, yours is </a:t>
            </a:r>
            <a:r>
              <a:rPr lang="is-IS" sz="2200" b="1" dirty="0" smtClean="0"/>
              <a:t>off</a:t>
            </a:r>
            <a:endParaRPr lang="is-IS" sz="2400" b="1" dirty="0" smtClean="0"/>
          </a:p>
          <a:p>
            <a:r>
              <a:rPr lang="is-IS" sz="2400" b="1" dirty="0" smtClean="0"/>
              <a:t>Raising your hand</a:t>
            </a:r>
          </a:p>
          <a:p>
            <a:r>
              <a:rPr lang="is-IS" sz="2400" b="1" dirty="0" smtClean="0"/>
              <a:t>Classroom Announcements</a:t>
            </a:r>
          </a:p>
          <a:p>
            <a:pPr lvl="1"/>
            <a:r>
              <a:rPr lang="is-IS" sz="2200" b="1" dirty="0" smtClean="0"/>
              <a:t>Class Calendars</a:t>
            </a:r>
          </a:p>
          <a:p>
            <a:r>
              <a:rPr lang="is-IS" sz="2400" b="1" dirty="0" smtClean="0"/>
              <a:t>Schoolwide Announcements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1435100"/>
            <a:ext cx="5411482" cy="40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Emergency Procedures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23" y="1892298"/>
            <a:ext cx="7865453" cy="419548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Fire Drill</a:t>
            </a:r>
          </a:p>
          <a:p>
            <a:r>
              <a:rPr lang="en-US" sz="3000" b="1" dirty="0" smtClean="0"/>
              <a:t>Tornado Drill</a:t>
            </a:r>
          </a:p>
          <a:p>
            <a:r>
              <a:rPr lang="en-US" sz="3000" b="1" dirty="0" smtClean="0"/>
              <a:t>Lock Down Drills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50" y="1955799"/>
            <a:ext cx="6176403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286</Words>
  <Application>Microsoft Macintosh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Wingdings</vt:lpstr>
      <vt:lpstr>Wingdings 3</vt:lpstr>
      <vt:lpstr>Arial</vt:lpstr>
      <vt:lpstr>Ion</vt:lpstr>
      <vt:lpstr>Ms. Poe’s Room 101</vt:lpstr>
      <vt:lpstr>ENTER and EXIT</vt:lpstr>
      <vt:lpstr>LEAVING YOUR SEAT</vt:lpstr>
      <vt:lpstr>Turning in Work</vt:lpstr>
      <vt:lpstr>Absent Work</vt:lpstr>
      <vt:lpstr>Staying Organized</vt:lpstr>
      <vt:lpstr>Class Discussions</vt:lpstr>
      <vt:lpstr>Gaining Attention</vt:lpstr>
      <vt:lpstr>Emergency Procedures</vt:lpstr>
      <vt:lpstr>Questions, Comments, Concerns??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Poe’s Room 101</dc:title>
  <dc:creator>Lauren Poe</dc:creator>
  <cp:lastModifiedBy>Lauren Poe</cp:lastModifiedBy>
  <cp:revision>11</cp:revision>
  <dcterms:created xsi:type="dcterms:W3CDTF">2017-08-08T00:47:30Z</dcterms:created>
  <dcterms:modified xsi:type="dcterms:W3CDTF">2017-08-08T11:42:22Z</dcterms:modified>
</cp:coreProperties>
</file>